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70" r:id="rId5"/>
    <p:sldId id="269" r:id="rId6"/>
    <p:sldId id="260" r:id="rId7"/>
    <p:sldId id="263" r:id="rId8"/>
    <p:sldId id="261" r:id="rId9"/>
    <p:sldId id="264" r:id="rId10"/>
    <p:sldId id="268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B87"/>
    <a:srgbClr val="1D4CAB"/>
    <a:srgbClr val="0F347D"/>
    <a:srgbClr val="A5B6D6"/>
    <a:srgbClr val="305DF0"/>
    <a:srgbClr val="556782"/>
    <a:srgbClr val="C9C5C5"/>
    <a:srgbClr val="FCE9DC"/>
    <a:srgbClr val="FAD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4EFDB-A99E-6420-F87F-370ABA3630D4}" v="4226" dt="2023-04-12T15:10:59.208"/>
    <p1510:client id="{5E436836-C6AF-A63B-8BCD-6A49F3878419}" v="14" dt="2023-04-12T15:13:03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3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7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8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7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62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5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7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1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8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74555-345E-6ADB-7731-DF84985E13D7}"/>
              </a:ext>
            </a:extLst>
          </p:cNvPr>
          <p:cNvSpPr/>
          <p:nvPr/>
        </p:nvSpPr>
        <p:spPr>
          <a:xfrm>
            <a:off x="630736" y="840676"/>
            <a:ext cx="10974048" cy="5182790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71040" y="2003249"/>
            <a:ext cx="6884895" cy="12047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72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C 팀 프로젝트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0F90CF-A48F-66C4-9BFE-F6A837F451B7}"/>
              </a:ext>
            </a:extLst>
          </p:cNvPr>
          <p:cNvSpPr txBox="1">
            <a:spLocks/>
          </p:cNvSpPr>
          <p:nvPr/>
        </p:nvSpPr>
        <p:spPr>
          <a:xfrm>
            <a:off x="2654801" y="3854534"/>
            <a:ext cx="6884895" cy="120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중간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3669D-D3BD-7CF0-D458-A7C4347F295D}"/>
              </a:ext>
            </a:extLst>
          </p:cNvPr>
          <p:cNvSpPr txBox="1"/>
          <p:nvPr/>
        </p:nvSpPr>
        <p:spPr>
          <a:xfrm>
            <a:off x="9090734" y="4945086"/>
            <a:ext cx="23199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팀장</a:t>
            </a:r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 	</a:t>
            </a:r>
            <a:r>
              <a:rPr lang="ko-KR" altLang="en-US" sz="20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주형탁</a:t>
            </a:r>
            <a:endParaRPr lang="en-US" altLang="ko-KR" sz="20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pPr algn="l"/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팀원</a:t>
            </a:r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	</a:t>
            </a:r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전준호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문제점과 해결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3BBFD-0505-21A1-F7AC-95FCEB672C26}"/>
              </a:ext>
            </a:extLst>
          </p:cNvPr>
          <p:cNvSpPr txBox="1"/>
          <p:nvPr/>
        </p:nvSpPr>
        <p:spPr>
          <a:xfrm>
            <a:off x="1180473" y="1861278"/>
            <a:ext cx="39685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1</a:t>
            </a:r>
            <a:r>
              <a:rPr 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팀원 중도 포기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18CBE-C3CC-9D3A-B3C8-6F03BAE965AF}"/>
              </a:ext>
            </a:extLst>
          </p:cNvPr>
          <p:cNvSpPr txBox="1"/>
          <p:nvPr/>
        </p:nvSpPr>
        <p:spPr>
          <a:xfrm>
            <a:off x="1180473" y="5089252"/>
            <a:ext cx="67295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3</a:t>
            </a:r>
            <a:r>
              <a:rPr 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플레이어 애니메이션 </a:t>
            </a:r>
            <a:r>
              <a:rPr lang="ko-KR" altLang="en-US" sz="3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블렌딩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43B89-7792-8FFA-106A-85BD8C263690}"/>
              </a:ext>
            </a:extLst>
          </p:cNvPr>
          <p:cNvSpPr txBox="1"/>
          <p:nvPr/>
        </p:nvSpPr>
        <p:spPr>
          <a:xfrm>
            <a:off x="1180474" y="2750853"/>
            <a:ext cx="50694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2</a:t>
            </a:r>
            <a:r>
              <a:rPr 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몬스터 구현 시 오류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DF876-E249-8C1B-2C7A-8C7F6C3D9DB1}"/>
              </a:ext>
            </a:extLst>
          </p:cNvPr>
          <p:cNvSpPr txBox="1"/>
          <p:nvPr/>
        </p:nvSpPr>
        <p:spPr>
          <a:xfrm>
            <a:off x="2205980" y="3367381"/>
            <a:ext cx="2943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1)</a:t>
            </a:r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파이어 볼</a:t>
            </a:r>
            <a:endParaRPr lang="ko-KR" sz="2400" dirty="0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7DED3-7B70-B4D2-C3F7-53F309DF8166}"/>
              </a:ext>
            </a:extLst>
          </p:cNvPr>
          <p:cNvSpPr txBox="1"/>
          <p:nvPr/>
        </p:nvSpPr>
        <p:spPr>
          <a:xfrm>
            <a:off x="2205980" y="4228316"/>
            <a:ext cx="2943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2)</a:t>
            </a:r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플레이어 감지</a:t>
            </a:r>
            <a:endParaRPr lang="ko-KR" sz="2400" dirty="0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054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시연 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– 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영상 시청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36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5249645" y="2998113"/>
            <a:ext cx="17239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5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QNA</a:t>
            </a:r>
            <a:endParaRPr lang="ko-KR" sz="5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6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4407200" y="2998113"/>
            <a:ext cx="340883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감사합니다</a:t>
            </a:r>
            <a:endParaRPr lang="ko-KR" sz="5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84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1180475" y="113050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E07FA-B23F-BC1D-315C-45A057CE08C7}"/>
              </a:ext>
            </a:extLst>
          </p:cNvPr>
          <p:cNvSpPr txBox="1"/>
          <p:nvPr/>
        </p:nvSpPr>
        <p:spPr>
          <a:xfrm>
            <a:off x="1180474" y="186127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1</a:t>
            </a:r>
            <a:r>
              <a:rPr 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게임 개요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535D-FC9E-2218-4749-56B3D3D9E7A2}"/>
              </a:ext>
            </a:extLst>
          </p:cNvPr>
          <p:cNvSpPr txBox="1"/>
          <p:nvPr/>
        </p:nvSpPr>
        <p:spPr>
          <a:xfrm>
            <a:off x="1180473" y="259204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2. 개발 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CBBBF-4952-618C-055D-875FE69E9224}"/>
              </a:ext>
            </a:extLst>
          </p:cNvPr>
          <p:cNvSpPr txBox="1"/>
          <p:nvPr/>
        </p:nvSpPr>
        <p:spPr>
          <a:xfrm>
            <a:off x="1180473" y="4063740"/>
            <a:ext cx="43483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4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. 게임 시연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4EEDF-D920-4448-AAEC-F8D67CF1F7A0}"/>
              </a:ext>
            </a:extLst>
          </p:cNvPr>
          <p:cNvSpPr txBox="1"/>
          <p:nvPr/>
        </p:nvSpPr>
        <p:spPr>
          <a:xfrm>
            <a:off x="1180473" y="3327894"/>
            <a:ext cx="78773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3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. 일정 진행</a:t>
            </a:r>
            <a:r>
              <a:rPr 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중 문제점과 해결 방안</a:t>
            </a:r>
            <a:endParaRPr lang="ko-KR" sz="3200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D66FB-749F-A683-6C9C-D8A8CDED0F1F}"/>
              </a:ext>
            </a:extLst>
          </p:cNvPr>
          <p:cNvSpPr txBox="1"/>
          <p:nvPr/>
        </p:nvSpPr>
        <p:spPr>
          <a:xfrm>
            <a:off x="1180472" y="4799586"/>
            <a:ext cx="43483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5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. 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QNA</a:t>
            </a:r>
            <a:endParaRPr lang="ko-KR" altLang="en-US" sz="32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55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69CC3-8990-F69F-D4E1-DDC3F398A245}"/>
              </a:ext>
            </a:extLst>
          </p:cNvPr>
          <p:cNvSpPr txBox="1"/>
          <p:nvPr/>
        </p:nvSpPr>
        <p:spPr>
          <a:xfrm>
            <a:off x="899601" y="1891131"/>
            <a:ext cx="769619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3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로그라이크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 플랫폼 </a:t>
            </a:r>
            <a:r>
              <a:rPr lang="ko-KR" altLang="en-US" sz="3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어드벤쳐</a:t>
            </a:r>
            <a:endParaRPr lang="en-US" altLang="ko-KR" sz="32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endParaRPr lang="en-US" altLang="ko-KR" sz="32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싱글 플레이</a:t>
            </a:r>
            <a:endParaRPr lang="en-US" altLang="ko-KR" sz="32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endParaRPr lang="en-US" altLang="ko-KR" sz="32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플랫폼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: PC</a:t>
            </a:r>
          </a:p>
          <a:p>
            <a:pPr marL="457200" indent="-457200">
              <a:buFontTx/>
              <a:buChar char="-"/>
            </a:pPr>
            <a:endParaRPr lang="en-US" altLang="ko-KR" sz="32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개발환경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: Unity</a:t>
            </a:r>
            <a:endParaRPr lang="ko-KR" sz="32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6FCF79-3730-D8AC-1A0F-3492CD238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4" t="4260" r="3811"/>
          <a:stretch/>
        </p:blipFill>
        <p:spPr>
          <a:xfrm>
            <a:off x="5923797" y="2862240"/>
            <a:ext cx="5368602" cy="30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4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2872488" y="5444128"/>
            <a:ext cx="64782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몬스터를 잡으며 앞으로 나아가자  </a:t>
            </a:r>
            <a:endParaRPr lang="ko-KR" altLang="en-US" sz="32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C9708A-5C64-F023-E3D4-BCB7C7764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3992" r="3957"/>
          <a:stretch/>
        </p:blipFill>
        <p:spPr>
          <a:xfrm>
            <a:off x="3067423" y="1859039"/>
            <a:ext cx="6088383" cy="34373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60B299-E65F-7679-185E-11784FF7DFB8}"/>
              </a:ext>
            </a:extLst>
          </p:cNvPr>
          <p:cNvSpPr/>
          <p:nvPr/>
        </p:nvSpPr>
        <p:spPr>
          <a:xfrm rot="19248567">
            <a:off x="5095120" y="4032080"/>
            <a:ext cx="2032986" cy="348909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7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9669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게임 조작법</a:t>
            </a:r>
          </a:p>
        </p:txBody>
      </p:sp>
      <p:pic>
        <p:nvPicPr>
          <p:cNvPr id="2" name="그림 2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F0D3861E-1849-1880-5A5C-82AFA755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t="-680" r="50383" b="340"/>
          <a:stretch/>
        </p:blipFill>
        <p:spPr>
          <a:xfrm>
            <a:off x="828368" y="1944329"/>
            <a:ext cx="3568550" cy="36268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F1EC99-E43F-703C-24C0-5B35F207C7EE}"/>
              </a:ext>
            </a:extLst>
          </p:cNvPr>
          <p:cNvSpPr/>
          <p:nvPr/>
        </p:nvSpPr>
        <p:spPr>
          <a:xfrm>
            <a:off x="2267562" y="4387643"/>
            <a:ext cx="1800532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AAADB6-2037-D3EA-A6DA-01D5D48C992A}"/>
              </a:ext>
            </a:extLst>
          </p:cNvPr>
          <p:cNvSpPr/>
          <p:nvPr/>
        </p:nvSpPr>
        <p:spPr>
          <a:xfrm>
            <a:off x="1573159" y="3779271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B8358-58D9-196B-295E-F7573B7B39F3}"/>
              </a:ext>
            </a:extLst>
          </p:cNvPr>
          <p:cNvSpPr/>
          <p:nvPr/>
        </p:nvSpPr>
        <p:spPr>
          <a:xfrm>
            <a:off x="2156949" y="3779270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941B1-6BF6-431C-BED3-ADFBF1E6CDB4}"/>
              </a:ext>
            </a:extLst>
          </p:cNvPr>
          <p:cNvSpPr txBox="1"/>
          <p:nvPr/>
        </p:nvSpPr>
        <p:spPr>
          <a:xfrm>
            <a:off x="7145403" y="2910315"/>
            <a:ext cx="45965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키보드 </a:t>
            </a:r>
            <a:r>
              <a:rPr lang="ko-KR" altLang="en-US" b="1" dirty="0" err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A</a:t>
            </a:r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 , </a:t>
            </a:r>
            <a:r>
              <a:rPr lang="ko-KR" altLang="en-US" b="1" dirty="0" err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D</a:t>
            </a:r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 : 플레이어 이동</a:t>
            </a:r>
            <a:endParaRPr lang="ko-KR" b="1" dirty="0">
              <a:solidFill>
                <a:srgbClr val="595959"/>
              </a:solidFill>
              <a:latin typeface="Malgun Gothic"/>
              <a:ea typeface="Malgun Gothic"/>
            </a:endParaRPr>
          </a:p>
          <a:p>
            <a:endParaRPr lang="ko-KR" altLang="en-US" b="1" dirty="0">
              <a:solidFill>
                <a:srgbClr val="595959"/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b="1" dirty="0">
                <a:solidFill>
                  <a:srgbClr val="595959"/>
                </a:solidFill>
                <a:latin typeface="Malgun Gothic"/>
                <a:ea typeface="Malgun Gothic"/>
              </a:rPr>
              <a:t>키보드</a:t>
            </a:r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</a:rPr>
              <a:t> 스페이스바 : 점프</a:t>
            </a:r>
          </a:p>
          <a:p>
            <a:endParaRPr lang="ko-KR" altLang="en-US" b="1" dirty="0">
              <a:solidFill>
                <a:srgbClr val="595959"/>
              </a:solidFill>
              <a:latin typeface="Malgun Gothic"/>
              <a:ea typeface="Malgun Gothic"/>
            </a:endParaRPr>
          </a:p>
          <a:p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</a:rPr>
              <a:t>마우스 </a:t>
            </a:r>
            <a:r>
              <a:rPr lang="ko-KR" altLang="en-US" b="1" dirty="0" err="1">
                <a:solidFill>
                  <a:srgbClr val="595959"/>
                </a:solidFill>
                <a:latin typeface="Malgun Gothic"/>
                <a:ea typeface="Malgun Gothic"/>
              </a:rPr>
              <a:t>Left클릭</a:t>
            </a:r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</a:rPr>
              <a:t>   : 공격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834E9-CA44-FEDE-868C-1B9AD0A62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14" y="2794955"/>
            <a:ext cx="1069292" cy="1968630"/>
          </a:xfrm>
          <a:prstGeom prst="rect">
            <a:avLst/>
          </a:prstGeom>
          <a:solidFill>
            <a:srgbClr val="548235"/>
          </a:solidFill>
        </p:spPr>
      </p:pic>
    </p:spTree>
    <p:extLst>
      <p:ext uri="{BB962C8B-B14F-4D97-AF65-F5344CB8AC3E}">
        <p14:creationId xmlns:p14="http://schemas.microsoft.com/office/powerpoint/2010/main" val="52411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9669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Player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정보</a:t>
            </a:r>
          </a:p>
        </p:txBody>
      </p:sp>
      <p:pic>
        <p:nvPicPr>
          <p:cNvPr id="5" name="그림 5" descr="야외이(가) 표시된 사진&#10;&#10;자동 생성된 설명">
            <a:extLst>
              <a:ext uri="{FF2B5EF4-FFF2-40B4-BE49-F238E27FC236}">
                <a16:creationId xmlns:a16="http://schemas.microsoft.com/office/drawing/2014/main" id="{A142F3CF-75E4-28FD-34B9-C62F11DE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11" t="4077" r="-246" b="2239"/>
          <a:stretch/>
        </p:blipFill>
        <p:spPr>
          <a:xfrm>
            <a:off x="641087" y="2726827"/>
            <a:ext cx="2629931" cy="2371762"/>
          </a:xfrm>
          <a:prstGeom prst="rect">
            <a:avLst/>
          </a:prstGeom>
        </p:spPr>
      </p:pic>
      <p:pic>
        <p:nvPicPr>
          <p:cNvPr id="6" name="그림 10" descr="잔디, 야외이(가) 표시된 사진&#10;&#10;자동 생성된 설명">
            <a:extLst>
              <a:ext uri="{FF2B5EF4-FFF2-40B4-BE49-F238E27FC236}">
                <a16:creationId xmlns:a16="http://schemas.microsoft.com/office/drawing/2014/main" id="{C12765E4-2A09-5294-8385-C635103D2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4" t="105" r="4801" b="539"/>
          <a:stretch/>
        </p:blipFill>
        <p:spPr>
          <a:xfrm>
            <a:off x="3824008" y="2691328"/>
            <a:ext cx="3914006" cy="23199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E6431-1ED1-489E-012F-391BE70B67E4}"/>
              </a:ext>
            </a:extLst>
          </p:cNvPr>
          <p:cNvSpPr/>
          <p:nvPr/>
        </p:nvSpPr>
        <p:spPr>
          <a:xfrm>
            <a:off x="1253206" y="2210429"/>
            <a:ext cx="139804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74958-91F5-FF0A-D024-8BB24034D873}"/>
              </a:ext>
            </a:extLst>
          </p:cNvPr>
          <p:cNvSpPr/>
          <p:nvPr/>
        </p:nvSpPr>
        <p:spPr>
          <a:xfrm>
            <a:off x="5012977" y="2137142"/>
            <a:ext cx="1568082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D9ECE-E2F1-E0FE-6B71-850A0BF82E6F}"/>
              </a:ext>
            </a:extLst>
          </p:cNvPr>
          <p:cNvSpPr txBox="1"/>
          <p:nvPr/>
        </p:nvSpPr>
        <p:spPr>
          <a:xfrm>
            <a:off x="1290992" y="2229323"/>
            <a:ext cx="1360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Player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b="1">
                <a:latin typeface="Malgun Gothic"/>
                <a:ea typeface="Malgun Gothic"/>
                <a:cs typeface="Calibri"/>
              </a:rPr>
              <a:t>모델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4C1FF-DA29-B0ED-B904-9A486E8284C8}"/>
              </a:ext>
            </a:extLst>
          </p:cNvPr>
          <p:cNvSpPr txBox="1"/>
          <p:nvPr/>
        </p:nvSpPr>
        <p:spPr>
          <a:xfrm>
            <a:off x="4975193" y="2181228"/>
            <a:ext cx="1637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인 게임 Player</a:t>
            </a:r>
            <a:endParaRPr lang="ko-KR">
              <a:cs typeface="Calibri" panose="020F0502020204030204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F72D68-BE87-9FC6-BBDC-D81A6B03C17C}"/>
              </a:ext>
            </a:extLst>
          </p:cNvPr>
          <p:cNvSpPr/>
          <p:nvPr/>
        </p:nvSpPr>
        <p:spPr>
          <a:xfrm>
            <a:off x="8856801" y="1898752"/>
            <a:ext cx="139804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A6C8B-951C-444D-BDC2-DDB330B206EC}"/>
              </a:ext>
            </a:extLst>
          </p:cNvPr>
          <p:cNvSpPr txBox="1"/>
          <p:nvPr/>
        </p:nvSpPr>
        <p:spPr>
          <a:xfrm>
            <a:off x="8875693" y="1923943"/>
            <a:ext cx="1360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Player</a:t>
            </a:r>
            <a:r>
              <a:rPr lang="ko-KR" altLang="en-US">
                <a:ea typeface="맑은 고딕"/>
                <a:cs typeface="Calibri"/>
              </a:rPr>
              <a:t>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67508B-7FFD-FB3E-09CF-9BFC6F8BEEC0}"/>
              </a:ext>
            </a:extLst>
          </p:cNvPr>
          <p:cNvSpPr/>
          <p:nvPr/>
        </p:nvSpPr>
        <p:spPr>
          <a:xfrm>
            <a:off x="8196173" y="2426526"/>
            <a:ext cx="280239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8F804FF-BDED-4F34-5FDA-4E2E38D954C7}"/>
              </a:ext>
            </a:extLst>
          </p:cNvPr>
          <p:cNvSpPr/>
          <p:nvPr/>
        </p:nvSpPr>
        <p:spPr>
          <a:xfrm>
            <a:off x="8296932" y="249579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731522-636B-ECD6-7553-6D5974BE41D6}"/>
              </a:ext>
            </a:extLst>
          </p:cNvPr>
          <p:cNvSpPr txBox="1"/>
          <p:nvPr/>
        </p:nvSpPr>
        <p:spPr>
          <a:xfrm>
            <a:off x="8559729" y="3034263"/>
            <a:ext cx="27569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: 10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무기</a:t>
            </a:r>
            <a:r>
              <a:rPr lang="en-US" altLang="ko-KR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철퇴</a:t>
            </a:r>
          </a:p>
        </p:txBody>
      </p:sp>
    </p:spTree>
    <p:extLst>
      <p:ext uri="{BB962C8B-B14F-4D97-AF65-F5344CB8AC3E}">
        <p14:creationId xmlns:p14="http://schemas.microsoft.com/office/powerpoint/2010/main" val="116265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30736" y="686287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61140"/>
            <a:ext cx="93839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–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일반 몬스터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579816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pic>
        <p:nvPicPr>
          <p:cNvPr id="5" name="그림 5" descr="텍스트, 야외, 잔디이(가) 표시된 사진&#10;&#10;자동 생성된 설명">
            <a:extLst>
              <a:ext uri="{FF2B5EF4-FFF2-40B4-BE49-F238E27FC236}">
                <a16:creationId xmlns:a16="http://schemas.microsoft.com/office/drawing/2014/main" id="{A0A56219-33E4-12CB-DD15-1C647B72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15" y="2438682"/>
            <a:ext cx="2945991" cy="20538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4340148" y="1978842"/>
            <a:ext cx="1364835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4245530" y="2002191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고블린</a:t>
            </a:r>
            <a:r>
              <a:rPr lang="ko-KR" altLang="en-US">
                <a:ea typeface="맑은 고딕"/>
                <a:cs typeface="Calibri"/>
              </a:rPr>
              <a:t> 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3715333" y="2432265"/>
            <a:ext cx="2464413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3816092" y="2501537"/>
            <a:ext cx="2287472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3854247" y="2622755"/>
            <a:ext cx="2211161" cy="37394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근접 몬스터</a:t>
            </a: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:   30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:   10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이동속도: 보통</a:t>
            </a:r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1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활퀴기</a:t>
            </a:r>
            <a:endParaRPr lang="ko-KR" sz="2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pic>
        <p:nvPicPr>
          <p:cNvPr id="3" name="그림 5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26529BBD-954E-EE52-111C-1A07F677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31" y="2437072"/>
            <a:ext cx="2970570" cy="26106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9E65B9-BCBC-A659-AD72-CBFFDF01B7FE}"/>
              </a:ext>
            </a:extLst>
          </p:cNvPr>
          <p:cNvSpPr/>
          <p:nvPr/>
        </p:nvSpPr>
        <p:spPr>
          <a:xfrm>
            <a:off x="9784761" y="1960407"/>
            <a:ext cx="133410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74A0A-6CE1-4229-717D-8D0A47135635}"/>
              </a:ext>
            </a:extLst>
          </p:cNvPr>
          <p:cNvSpPr txBox="1"/>
          <p:nvPr/>
        </p:nvSpPr>
        <p:spPr>
          <a:xfrm>
            <a:off x="9745449" y="1983756"/>
            <a:ext cx="14817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  <a:cs typeface="Calibri"/>
              </a:rPr>
              <a:t>해골법사 정보</a:t>
            </a:r>
            <a:endParaRPr lang="ko-KR" altLang="en-US" sz="1600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6C37AE-0567-A36A-E4DF-E16E118BAB03}"/>
              </a:ext>
            </a:extLst>
          </p:cNvPr>
          <p:cNvSpPr/>
          <p:nvPr/>
        </p:nvSpPr>
        <p:spPr>
          <a:xfrm>
            <a:off x="9159946" y="2413830"/>
            <a:ext cx="240910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5968641-FEBD-0748-9D3F-56E8772CB279}"/>
              </a:ext>
            </a:extLst>
          </p:cNvPr>
          <p:cNvSpPr/>
          <p:nvPr/>
        </p:nvSpPr>
        <p:spPr>
          <a:xfrm>
            <a:off x="9260705" y="2483102"/>
            <a:ext cx="2238311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7ADC5-FF76-8383-23B6-17D909C6EDC0}"/>
              </a:ext>
            </a:extLst>
          </p:cNvPr>
          <p:cNvSpPr txBox="1"/>
          <p:nvPr/>
        </p:nvSpPr>
        <p:spPr>
          <a:xfrm>
            <a:off x="9265188" y="2584057"/>
            <a:ext cx="2382075" cy="2539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원거리 몬스터</a:t>
            </a: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 :  50</a:t>
            </a: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 :  30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이동속도: 보통</a:t>
            </a:r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cs typeface="Calibri" panose="020F0502020204030204"/>
            </a:endParaRPr>
          </a:p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불덩이 발사</a:t>
            </a:r>
          </a:p>
        </p:txBody>
      </p:sp>
    </p:spTree>
    <p:extLst>
      <p:ext uri="{BB962C8B-B14F-4D97-AF65-F5344CB8AC3E}">
        <p14:creationId xmlns:p14="http://schemas.microsoft.com/office/powerpoint/2010/main" val="45564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30736" y="686287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58068"/>
            <a:ext cx="103609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–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보스 몬스터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622832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7861325" y="1800633"/>
            <a:ext cx="154918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7846594" y="1823982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골 렘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7236510" y="2254056"/>
            <a:ext cx="280239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7337269" y="232332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7464258" y="2385408"/>
            <a:ext cx="234332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: 50</a:t>
            </a: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이동속도: 느림</a:t>
            </a:r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</a:p>
          <a:p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1) </a:t>
            </a:r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내려찍기</a:t>
            </a:r>
            <a:endParaRPr lang="en-US" altLang="ko-KR" sz="20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2) </a:t>
            </a:r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팔 휘두르기</a:t>
            </a:r>
            <a:endParaRPr lang="en-US" altLang="ko-KR" sz="20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3) </a:t>
            </a:r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충격파 발사</a:t>
            </a: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pic>
        <p:nvPicPr>
          <p:cNvPr id="21" name="그림 21" descr="잔디이(가) 표시된 사진&#10;&#10;자동 생성된 설명">
            <a:extLst>
              <a:ext uri="{FF2B5EF4-FFF2-40B4-BE49-F238E27FC236}">
                <a16:creationId xmlns:a16="http://schemas.microsoft.com/office/drawing/2014/main" id="{75AFC8F5-202B-F1D8-3DEE-5D5E7CEB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2" y="1933003"/>
            <a:ext cx="4488425" cy="36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개발일정 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담당 분야 </a:t>
            </a:r>
            <a:endParaRPr lang="ko-KR" altLang="en-US" sz="36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69CC3-8990-F69F-D4E1-DDC3F398A245}"/>
              </a:ext>
            </a:extLst>
          </p:cNvPr>
          <p:cNvSpPr txBox="1"/>
          <p:nvPr/>
        </p:nvSpPr>
        <p:spPr>
          <a:xfrm>
            <a:off x="653804" y="3328359"/>
            <a:ext cx="76961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9F63D-643D-0A08-0460-F0E4A49B0DBE}"/>
              </a:ext>
            </a:extLst>
          </p:cNvPr>
          <p:cNvSpPr txBox="1"/>
          <p:nvPr/>
        </p:nvSpPr>
        <p:spPr>
          <a:xfrm>
            <a:off x="911900" y="4565752"/>
            <a:ext cx="9395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E1A66-1A94-7CFB-3506-38C48E875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796"/>
              </p:ext>
            </p:extLst>
          </p:nvPr>
        </p:nvGraphicFramePr>
        <p:xfrm>
          <a:off x="1599955" y="2166488"/>
          <a:ext cx="8979818" cy="364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9909">
                  <a:extLst>
                    <a:ext uri="{9D8B030D-6E8A-4147-A177-3AD203B41FA5}">
                      <a16:colId xmlns:a16="http://schemas.microsoft.com/office/drawing/2014/main" val="489980932"/>
                    </a:ext>
                  </a:extLst>
                </a:gridCol>
                <a:gridCol w="4489909">
                  <a:extLst>
                    <a:ext uri="{9D8B030D-6E8A-4147-A177-3AD203B41FA5}">
                      <a16:colId xmlns:a16="http://schemas.microsoft.com/office/drawing/2014/main" val="3964124527"/>
                    </a:ext>
                  </a:extLst>
                </a:gridCol>
              </a:tblGrid>
              <a:tr h="874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 형 탁 (조장)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 준 호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552524"/>
                  </a:ext>
                </a:extLst>
              </a:tr>
              <a:tr h="258524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lang="ko-KR" altLang="en-US" sz="2400" b="1" i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Player</a:t>
                      </a: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구현</a:t>
                      </a:r>
                      <a:endParaRPr lang="ko-KR" sz="2400" b="1" i="0" dirty="0"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ko-KR" altLang="en-US" sz="24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latin typeface="Malgun Gothic"/>
                        </a:rPr>
                        <a:t>2. 맵 </a:t>
                      </a:r>
                      <a:r>
                        <a:rPr lang="en-US" altLang="ko-KR" sz="2400" b="1" i="0" dirty="0" err="1">
                          <a:latin typeface="Malgun Gothic"/>
                        </a:rPr>
                        <a:t>제작</a:t>
                      </a:r>
                      <a:endParaRPr lang="en-US" altLang="ko-KR" sz="2400" b="1" i="0" dirty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400" b="1" i="0" dirty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latin typeface="Malgun Gothic"/>
                        </a:rPr>
                        <a:t>3. </a:t>
                      </a:r>
                      <a:r>
                        <a:rPr lang="ko-KR" altLang="en-US" sz="2400" b="1" i="0" dirty="0">
                          <a:latin typeface="Malgun Gothic"/>
                        </a:rPr>
                        <a:t>일정 관리</a:t>
                      </a:r>
                      <a:endParaRPr lang="en-US" altLang="ko-KR" sz="2400" b="1" i="0" dirty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400" b="1" i="0" dirty="0">
                        <a:latin typeface="Malgun Gothic"/>
                      </a:endParaRPr>
                    </a:p>
                  </a:txBody>
                  <a:tcPr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 몬스터 구현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	</a:t>
                      </a:r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1)</a:t>
                      </a: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2000" b="1" i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고블린</a:t>
                      </a:r>
                      <a:endParaRPr lang="ko-KR" altLang="en-US" sz="20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0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	2)</a:t>
                      </a: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해골법사</a:t>
                      </a:r>
                    </a:p>
                    <a:p>
                      <a:pPr marL="0" lvl="0" indent="0">
                        <a:buNone/>
                      </a:pPr>
                      <a:endParaRPr lang="en-US" altLang="ko-KR" sz="20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	3)</a:t>
                      </a: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2000" b="1" i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골렘</a:t>
                      </a:r>
                      <a:endParaRPr lang="en-US" altLang="ko-KR" sz="20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카메라 구현</a:t>
                      </a:r>
                    </a:p>
                  </a:txBody>
                  <a:tcPr>
                    <a:solidFill>
                      <a:srgbClr val="C9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74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93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257</Words>
  <Application>Microsoft Office PowerPoint</Application>
  <PresentationFormat>와이드스크린</PresentationFormat>
  <Paragraphs>88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Malgun Gothic</vt:lpstr>
      <vt:lpstr>Arial</vt:lpstr>
      <vt:lpstr>Calibri</vt:lpstr>
      <vt:lpstr>Calibri Light</vt:lpstr>
      <vt:lpstr>Office Theme</vt:lpstr>
      <vt:lpstr>C 팀 프로젝트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주 형탁</cp:lastModifiedBy>
  <cp:revision>8</cp:revision>
  <dcterms:created xsi:type="dcterms:W3CDTF">2023-04-12T12:04:16Z</dcterms:created>
  <dcterms:modified xsi:type="dcterms:W3CDTF">2023-04-13T18:41:24Z</dcterms:modified>
</cp:coreProperties>
</file>